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5"/>
  </p:notesMasterIdLst>
  <p:sldIdLst>
    <p:sldId id="293" r:id="rId3"/>
    <p:sldId id="289" r:id="rId4"/>
    <p:sldId id="294" r:id="rId5"/>
    <p:sldId id="295" r:id="rId6"/>
    <p:sldId id="296" r:id="rId7"/>
    <p:sldId id="299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34" r:id="rId17"/>
    <p:sldId id="335" r:id="rId18"/>
    <p:sldId id="336" r:id="rId19"/>
    <p:sldId id="337" r:id="rId20"/>
    <p:sldId id="338" r:id="rId21"/>
    <p:sldId id="33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0"/>
    <p:restoredTop sz="94656"/>
  </p:normalViewPr>
  <p:slideViewPr>
    <p:cSldViewPr snapToGrid="0" snapToObjects="1">
      <p:cViewPr varScale="1">
        <p:scale>
          <a:sx n="129" d="100"/>
          <a:sy n="129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6F41E-FFD0-1A49-AD06-ADEB4CDFE54B}" type="datetimeFigureOut">
              <a:rPr kumimoji="1" lang="zh-CN" altLang="en-US" smtClean="0"/>
              <a:t>2019/10/20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6E13-3DE2-0040-80A8-8A2CECC03D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3550" y="720725"/>
            <a:ext cx="6397625" cy="359886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9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7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40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7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7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1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07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2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3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0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8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EEFCD35D-96C4-45C9-B483-6E16E85D5E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8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0953ADA-B2CB-4304-9A7D-9863B0C4B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618450" y="6221016"/>
            <a:ext cx="773029" cy="5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42606CA1-61ED-4EE5-9723-5CECE11DA1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5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09391A5-6576-4B47-96D9-F2E809EBDC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FE2B075-25FB-4690-9DC5-084E231EC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7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4E623CD-04BE-4E87-A77E-8C2B072C84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9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C5FF6192-73E6-4C42-B0B8-96BAA447E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06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7ABE4EFD-0C30-491C-9D95-D5A6A1F435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71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3999F490-10D8-4E37-8D7A-E8248FF69D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6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6D14083C-334A-4F3E-AF83-34C383A38D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1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07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6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10992545" y="116633"/>
            <a:ext cx="1056119" cy="8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19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A Group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557311" y="6473644"/>
            <a:ext cx="2424639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83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4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5" name="Rectangle 2"/>
          <p:cNvSpPr>
            <a:spLocks noChangeArrowheads="1"/>
          </p:cNvSpPr>
          <p:nvPr/>
        </p:nvSpPr>
        <p:spPr bwMode="gray">
          <a:xfrm>
            <a:off x="1" y="0"/>
            <a:ext cx="12257188" cy="68580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6" name="Rectangle 3"/>
          <p:cNvSpPr>
            <a:spLocks noChangeArrowheads="1"/>
          </p:cNvSpPr>
          <p:nvPr/>
        </p:nvSpPr>
        <p:spPr bwMode="gray">
          <a:xfrm>
            <a:off x="2" y="0"/>
            <a:ext cx="4300609" cy="6858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3319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33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13321" name="Picture 34" descr="3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49888" y="5959723"/>
            <a:ext cx="3690376" cy="67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68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  <a:cs typeface="+mn-cs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cs typeface="+mn-cs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cs typeface="+mn-cs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397316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25606" name="Picture 9" descr="group-logo_RGB_a1"/>
          <p:cNvPicPr>
            <a:picLocks noChangeAspect="1" noChangeArrowheads="1"/>
          </p:cNvPicPr>
          <p:nvPr userDrawn="1"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466773" y="6407425"/>
            <a:ext cx="2430071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919" y="6342644"/>
            <a:ext cx="572208" cy="4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4" tIns="50922" rIns="101844" bIns="509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748" b="0">
                <a:latin typeface="Arial" charset="0"/>
                <a:ea typeface="SimSun" pitchFamily="2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  <a:defRPr/>
            </a:pPr>
            <a:fld id="{573C6007-6B5A-4E9A-A0B1-62E5D3557E67}" type="slidenum">
              <a:rPr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elastic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kiban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://localhost:560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hi113/ElasticSearchSharing/blob/master/docker-compose.yml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chi113/ElasticSearchSharing/blob/master/movies.csv" TargetMode="External"/><Relationship Id="rId2" Type="http://schemas.openxmlformats.org/officeDocument/2006/relationships/hyperlink" Target="https://www.elastic.co/cn/downloads/logstash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wangchi113/ElasticSearchSharing/blob/master/logstash.con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7c4818dda91a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6"/>
          <p:cNvSpPr>
            <a:spLocks noChangeArrowheads="1"/>
          </p:cNvSpPr>
          <p:nvPr/>
        </p:nvSpPr>
        <p:spPr bwMode="gray">
          <a:xfrm>
            <a:off x="5087888" y="3152071"/>
            <a:ext cx="5135312" cy="39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7374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Elastic</a:t>
            </a:r>
            <a:r>
              <a:rPr lang="zh-CN" altLang="en-US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Search</a:t>
            </a:r>
            <a:endParaRPr lang="de-DE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1379" name="Picture 10" descr="group-logo_RGB_a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94265" y="1835004"/>
            <a:ext cx="3922559" cy="60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4629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https://www.elastic.co/cn/downloads/elasticsearch</a:t>
            </a:r>
            <a:endParaRPr lang="en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B8019-CEBD-8B43-9064-4DFEAB6B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2" y="1643707"/>
            <a:ext cx="9184803" cy="4305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常用启动命令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dirty="0"/>
              <a:t>#</a:t>
            </a:r>
            <a:r>
              <a:rPr lang="zh-CN" altLang="en-US" sz="1400" dirty="0"/>
              <a:t>启动单节点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安装插件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install analysis-</a:t>
            </a:r>
            <a:r>
              <a:rPr lang="en" altLang="zh-CN" sz="1400" dirty="0" err="1"/>
              <a:t>icu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list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查看安装的插件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http://localhost:9200/_cat/</a:t>
            </a:r>
            <a:r>
              <a:rPr lang="en" altLang="zh-CN" sz="1400" dirty="0" err="1"/>
              <a:t>plugins?v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#start multi-nodes Cluster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=node1 -E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=node1_data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=node2 -E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=node2_data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=node3 -E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=node3_data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 #</a:t>
            </a:r>
            <a:r>
              <a:rPr lang="zh-CN" altLang="en-US" sz="1400" dirty="0"/>
              <a:t>查看集群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</a:t>
            </a:r>
            <a:r>
              <a:rPr lang="en" altLang="zh-CN" sz="1400" dirty="0"/>
              <a:t>nodes </a:t>
            </a:r>
          </a:p>
          <a:p>
            <a:pPr lvl="1"/>
            <a:r>
              <a:rPr lang="en" altLang="zh-CN" sz="1400" dirty="0"/>
              <a:t>GET _cat/nodes </a:t>
            </a:r>
          </a:p>
          <a:p>
            <a:pPr lvl="1"/>
            <a:r>
              <a:rPr lang="en" altLang="zh-CN" sz="1400" dirty="0"/>
              <a:t>GET _cluster/health</a:t>
            </a:r>
            <a:endParaRPr kumimoji="1" lang="en-US" altLang="zh-CN" sz="14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00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https://www.elastic.co/cn/downloads/kibana</a:t>
            </a:r>
            <a:br>
              <a:rPr lang="en" altLang="zh-CN" sz="1600" dirty="0"/>
            </a:br>
            <a:endParaRPr lang="en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配置</a:t>
            </a:r>
            <a:r>
              <a:rPr lang="en-US" altLang="zh-CN" sz="1600" dirty="0"/>
              <a:t>config/</a:t>
            </a:r>
            <a:r>
              <a:rPr lang="en-US" altLang="zh-CN" sz="1600" dirty="0" err="1"/>
              <a:t>kibana.yml</a:t>
            </a:r>
            <a:r>
              <a:rPr lang="zh-CN" altLang="en-US" sz="1600" dirty="0"/>
              <a:t>，设置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指向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实例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运行 </a:t>
            </a:r>
            <a:r>
              <a:rPr lang="en-US" altLang="zh-CN" sz="1600" dirty="0"/>
              <a:t>bin/</a:t>
            </a:r>
            <a:r>
              <a:rPr lang="en-US" altLang="zh-CN" sz="1600" dirty="0" err="1"/>
              <a:t>kibana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1600" dirty="0">
                <a:hlinkClick r:id="rId4"/>
              </a:rPr>
              <a:t>http://localhost:5601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可以导入</a:t>
            </a:r>
            <a:r>
              <a:rPr lang="en-US" altLang="zh-CN" sz="1600" dirty="0"/>
              <a:t>Sample</a:t>
            </a:r>
            <a:r>
              <a:rPr lang="zh-CN" altLang="en-US" sz="1600" dirty="0"/>
              <a:t> </a:t>
            </a:r>
            <a:r>
              <a:rPr lang="en-US" altLang="zh-CN" sz="1600" dirty="0"/>
              <a:t>Data,</a:t>
            </a:r>
            <a:r>
              <a:rPr lang="zh-CN" altLang="en-US" sz="1600" dirty="0"/>
              <a:t> 实验</a:t>
            </a:r>
            <a:r>
              <a:rPr lang="en-US" altLang="zh-CN" sz="1600" dirty="0"/>
              <a:t>dashboard</a:t>
            </a:r>
            <a:endParaRPr lang="en" altLang="zh-CN" sz="1600" dirty="0"/>
          </a:p>
          <a:p>
            <a:pPr marL="800100" lvl="1" indent="-342900">
              <a:buAutoNum type="arabicPeriod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dev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tools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882E6E-3AC4-0541-90DB-AA4777DE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45" y="1195164"/>
            <a:ext cx="9091449" cy="48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6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plugin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C2A8AC-445E-5E41-8193-7508E0AD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21" y="1284644"/>
            <a:ext cx="8702566" cy="4639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F32712-C748-084D-8002-F22354AD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964" y="1294783"/>
            <a:ext cx="120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C6007-CE13-4747-9A46-BB8044EA4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BF52F4B-1E58-5749-A07F-C00E9269BD0C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Run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IN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Docker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1CA81-7CB1-BA49-BBCC-D9936356337B}"/>
              </a:ext>
            </a:extLst>
          </p:cNvPr>
          <p:cNvSpPr txBox="1"/>
          <p:nvPr/>
        </p:nvSpPr>
        <p:spPr>
          <a:xfrm>
            <a:off x="1622503" y="1271958"/>
            <a:ext cx="964580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https://github.com/wangchi113/ElasticSearchSharing/blob/master/docker-compose.yml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b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/>
              <a:t>#</a:t>
            </a:r>
            <a:r>
              <a:rPr lang="zh-CN" altLang="en-US" sz="1200" dirty="0"/>
              <a:t>启动 </a:t>
            </a:r>
            <a:br>
              <a:rPr lang="en-US" altLang="zh-CN" sz="1200" dirty="0"/>
            </a:br>
            <a:r>
              <a:rPr lang="en" altLang="zh-CN" sz="1200" dirty="0"/>
              <a:t>docker-compose up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 </a:t>
            </a:r>
            <a:br>
              <a:rPr lang="en-US" altLang="zh-CN" sz="1200" dirty="0"/>
            </a:br>
            <a:r>
              <a:rPr lang="en" altLang="zh-CN" sz="1200" dirty="0"/>
              <a:t>docker-compose down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停止容器并且移除数据 </a:t>
            </a:r>
            <a:br>
              <a:rPr lang="en-US" altLang="zh-CN" sz="1200" dirty="0"/>
            </a:br>
            <a:r>
              <a:rPr lang="en" altLang="zh-CN" sz="1200" dirty="0"/>
              <a:t>docker-compose down -v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一些</a:t>
            </a:r>
            <a:r>
              <a:rPr lang="en" altLang="zh-CN" sz="1200" dirty="0"/>
              <a:t>docker </a:t>
            </a:r>
            <a:r>
              <a:rPr lang="zh-CN" altLang="en-US" sz="1200" dirty="0"/>
              <a:t>命令 </a:t>
            </a:r>
            <a:br>
              <a:rPr lang="en-US" altLang="zh-CN" sz="1200" dirty="0"/>
            </a:br>
            <a:r>
              <a:rPr lang="en" altLang="zh-CN" sz="1200" dirty="0"/>
              <a:t>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stop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start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删除单个容器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Name/ID -f, –force=false; -l, –link=false Remove the specified link and not the underlying container; -v, –volumes=false Remove the volumes associated to the container</a:t>
            </a:r>
            <a:br>
              <a:rPr lang="en" altLang="zh-CN" sz="1200" dirty="0"/>
            </a:b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删除所有容器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`docker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-a -q`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zh-CN" altLang="en-US" sz="1200" dirty="0"/>
              <a:t>停止、启动、杀死、重启一个容器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stop Name/ID </a:t>
            </a:r>
            <a:br>
              <a:rPr lang="en" altLang="zh-CN" sz="1200" dirty="0"/>
            </a:br>
            <a:r>
              <a:rPr lang="en" altLang="zh-CN" sz="1200" dirty="0"/>
              <a:t>$docker start Name/ID </a:t>
            </a:r>
            <a:br>
              <a:rPr lang="en" altLang="zh-CN" sz="1200" dirty="0"/>
            </a:br>
            <a:r>
              <a:rPr lang="en" altLang="zh-CN" sz="1200" dirty="0"/>
              <a:t>$docker kill Name/ID </a:t>
            </a:r>
            <a:br>
              <a:rPr lang="en" altLang="zh-CN" sz="1200" dirty="0"/>
            </a:br>
            <a:r>
              <a:rPr lang="en" altLang="zh-CN" sz="1200" dirty="0"/>
              <a:t>$docker restart name/ID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38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BA4F6-186D-DE48-A0BD-E7043EDDC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E68A6A-41C1-0C49-A345-30629059C7A9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Logstash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安装与导入数据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C78C12-170E-E14D-B9F3-C00C8A5BCA5D}"/>
              </a:ext>
            </a:extLst>
          </p:cNvPr>
          <p:cNvSpPr txBox="1"/>
          <p:nvPr/>
        </p:nvSpPr>
        <p:spPr>
          <a:xfrm>
            <a:off x="1639229" y="1494264"/>
            <a:ext cx="95454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下载地址：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https://www.elastic.co/cn/downloads/logstash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tooltip="movies.csv"/>
              </a:rPr>
              <a:t>movies.csv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tooltip="logstash.conf"/>
              </a:rPr>
              <a:t>logstash.conf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b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指定配置文件运行：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bin/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-f 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YOUR_PATH_of_logstash.conf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91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B4F08-9722-2648-87EF-BED4806ED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1E4E15A-2259-6340-A36E-ABC35924EB17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0C16E4-B4B1-6F44-AF14-563B0D5280EE}"/>
              </a:ext>
            </a:extLst>
          </p:cNvPr>
          <p:cNvSpPr txBox="1"/>
          <p:nvPr/>
        </p:nvSpPr>
        <p:spPr>
          <a:xfrm>
            <a:off x="1665514" y="1469571"/>
            <a:ext cx="101781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对应关系型数据库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格式字符串组成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每个文档都有对应的类型（字符串，数值，布尔，日期，二进制，范围类型）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每个文档都有一个唯一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，可自己制定或者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每条文档都有一些自己的元数据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E723B9-C8E3-5B41-8910-BCC5C36F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2795025"/>
            <a:ext cx="8000999" cy="37896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FE2EB4-890F-D143-A79F-902E31BC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49" y="5870541"/>
            <a:ext cx="1130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09601-BDFD-3E47-AC1E-140436B33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71B672-A98B-1145-896F-20F2BC98542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3C2A4E-B4BF-9F49-9C39-FB08B10F6681}"/>
              </a:ext>
            </a:extLst>
          </p:cNvPr>
          <p:cNvSpPr txBox="1"/>
          <p:nvPr/>
        </p:nvSpPr>
        <p:spPr>
          <a:xfrm>
            <a:off x="1698171" y="1338943"/>
            <a:ext cx="10112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索引（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）：文档的容器，一类文档的集合。对应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是一个逻辑概念，一个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可以分布在多台机器上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，里面定义了该索引每条文档的类型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里面定义了该索引的数据分布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08B6B-B6FA-7041-8E5A-553AE7E0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54825"/>
            <a:ext cx="2869920" cy="36504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A0BD2D-D55E-F049-91F3-19D831D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14" y="3293589"/>
            <a:ext cx="5562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EE8CA-4E48-F34B-BEA8-30F52C7DF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8288CF-86E8-1446-AF9B-659FE1FC8CA0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96B65-7421-A545-8845-94F3A36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3" y="1972090"/>
            <a:ext cx="4634235" cy="3663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132071-8618-4845-AA8E-EA6DFAA3F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80" y="2001907"/>
            <a:ext cx="5643678" cy="39698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72F91F-2DC1-FD4C-ADE1-0AD674F445B8}"/>
              </a:ext>
            </a:extLst>
          </p:cNvPr>
          <p:cNvSpPr txBox="1"/>
          <p:nvPr/>
        </p:nvSpPr>
        <p:spPr>
          <a:xfrm>
            <a:off x="306023" y="1602758"/>
            <a:ext cx="406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索引的不同语意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B1DF8-3EC1-A54F-AA9B-3A221988085F}"/>
              </a:ext>
            </a:extLst>
          </p:cNvPr>
          <p:cNvSpPr txBox="1"/>
          <p:nvPr/>
        </p:nvSpPr>
        <p:spPr>
          <a:xfrm>
            <a:off x="6937513" y="1602758"/>
            <a:ext cx="3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与关系型数据库比较 </a:t>
            </a:r>
          </a:p>
        </p:txBody>
      </p:sp>
    </p:spTree>
    <p:extLst>
      <p:ext uri="{BB962C8B-B14F-4D97-AF65-F5344CB8AC3E}">
        <p14:creationId xmlns:p14="http://schemas.microsoft.com/office/powerpoint/2010/main" val="19243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" altLang="zh-CN" sz="2800" kern="0" dirty="0">
                <a:solidFill>
                  <a:srgbClr val="FFFFFF"/>
                </a:solidFill>
              </a:rPr>
              <a:t>Elasticsearch </a:t>
            </a:r>
            <a:r>
              <a:rPr lang="zh-CN" altLang="en-US" sz="2800" kern="0" dirty="0">
                <a:solidFill>
                  <a:srgbClr val="FFFFFF"/>
                </a:solidFill>
              </a:rPr>
              <a:t>能做什么？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海量数据，快速文本搜索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模糊查询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结果评分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智能分词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聚合，分析，推荐，近义词，自动纠错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分布式存储，集群管理，高可用，易扩展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日志分析、指标监控、信息安全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Kibana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结合机器学习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b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2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8FB6A-7B77-CF46-ABA5-5A5EC6191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7FFC16F-B521-E94D-ADC2-FB634785D70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E555E-D511-D448-9DC4-B82033CD267C}"/>
              </a:ext>
            </a:extLst>
          </p:cNvPr>
          <p:cNvSpPr txBox="1"/>
          <p:nvPr/>
        </p:nvSpPr>
        <p:spPr>
          <a:xfrm>
            <a:off x="1659835" y="1311965"/>
            <a:ext cx="102770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实例，本质上就是一个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一台机器上可以运行多个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进程，但是生产上一般建议一台机器上只运行一个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每一个节点都有自己的名字，通过配置文件，或者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-E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node.name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=node0 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节点类型：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https://www.jianshu.com/p/7c4818dda91a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主要负责集群中索引的创建、删除以及数据的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Rebalance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等操作。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不负责数据的索引和检索，所以负载较轻。当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节点失联或者挂掉的时候，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集群会自动从其他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节点选举出一个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为了防止脑裂，常常设置参数为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discovery.zen.minimum_master_nodes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=N/2+1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节点的个数。建议集群中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节点的个数为奇数个</a:t>
            </a:r>
            <a:b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主要负责集群中数据的索引和检索，一般压力比较大。建议和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节点分开，避免因为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节点出问题影响到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负责接收用户请求，分发请求到所需要的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，并且负责收集，合并各个返回结果。 每个节点默认都是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，可以通过配置文件设置成转义的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45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542EB-887F-7140-BD13-E143205D4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D438D5-E9E2-D84D-86E8-8FD357084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474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FE004-5790-964D-8CC7-BA6FB2DAEA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E213E0-0CC3-A849-82D0-0149A0786A11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文档的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CRUD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6EC2E-4B7D-094F-8101-E8431624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197066"/>
            <a:ext cx="10465474" cy="4625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932F5-4B29-8A40-B9FF-1A9A3FD8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70" y="5080731"/>
            <a:ext cx="1227537" cy="11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05482-E531-9B4D-867B-15C574E1F36B}"/>
              </a:ext>
            </a:extLst>
          </p:cNvPr>
          <p:cNvSpPr txBox="1"/>
          <p:nvPr/>
        </p:nvSpPr>
        <p:spPr>
          <a:xfrm>
            <a:off x="1744717" y="5973312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Detail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In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Demo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1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BECC7E-CD6B-5246-9A19-5BE54BFF7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A72B367-6A2F-3C45-9717-B3B067637F2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Bulk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D4664-D21D-E442-9BCE-9E69B919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2" y="1397236"/>
            <a:ext cx="8786648" cy="450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D0D21-1E81-6B47-82D6-509CE146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17" y="4956155"/>
            <a:ext cx="1232338" cy="1255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8F1B4-9E8F-5045-9351-13FD109F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90" y="1203345"/>
            <a:ext cx="1371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2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743E4-A45B-DC44-A32C-C6041729D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3DDE4C-5A50-1B47-A5E5-63EA0D0C5CB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F1F1A-1511-194A-8048-E77416E4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04" y="1586809"/>
            <a:ext cx="8237183" cy="2901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E1383-1D00-1B46-9390-0C9AF55F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94" y="1320143"/>
            <a:ext cx="2224978" cy="6663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8ABB4-0D8E-9247-9D3B-1E2AE60A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45" y="1278675"/>
            <a:ext cx="2501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4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F38A-5706-1042-8D17-9EC74EDED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CE45B-125C-2247-9470-B0AA887C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3" y="1272819"/>
            <a:ext cx="8912772" cy="4695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21891-0CFC-3244-B8D2-512DBBC9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52" y="5244313"/>
            <a:ext cx="899003" cy="851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CCF2-82B8-CE4A-B815-36641225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693" y="1272819"/>
            <a:ext cx="1827486" cy="109200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3BA6991-CB6F-A045-B563-B9440738A5A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283298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177A30-DA09-E844-BFC8-18ED60053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4E6731-70AD-9B4B-8469-CADC32D69EC3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58895-2B7F-6849-9019-DAD2CBD9E27F}"/>
              </a:ext>
            </a:extLst>
          </p:cNvPr>
          <p:cNvSpPr txBox="1"/>
          <p:nvPr/>
        </p:nvSpPr>
        <p:spPr>
          <a:xfrm>
            <a:off x="1755228" y="1387366"/>
            <a:ext cx="32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45537-F22D-8047-855E-E5CD0C41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57" y="1938018"/>
            <a:ext cx="9421971" cy="31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9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3C668-CADE-394E-AB72-C4B0F815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062" y="1368964"/>
            <a:ext cx="10363109" cy="1336358"/>
          </a:xfrm>
        </p:spPr>
        <p:txBody>
          <a:bodyPr/>
          <a:lstStyle/>
          <a:p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分词主要分为三部分</a:t>
            </a: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1.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Filters: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原始文本处理（如：去掉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2.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切分（如：按照空格）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3.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处理切分后的每个单词（大写转小写，去掉无意义词，近义词）</a:t>
            </a:r>
            <a:endParaRPr kumimoji="1" lang="zh-CN" altLang="en-US" sz="16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49258D-93C6-DA44-A809-7ED0B37F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5A6DBB-8042-0B44-B255-340AC24448D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9DCE5-5B12-0042-813F-C5865AFF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6" y="2957570"/>
            <a:ext cx="6526924" cy="33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47320-02C7-C541-BF0B-9FCF6D8D7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60998-F9EA-3D44-B884-0DFFB3F0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80" y="1365280"/>
            <a:ext cx="8513379" cy="4716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5D4582-634F-D147-8906-8FCB48F0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25" y="1253358"/>
            <a:ext cx="2336143" cy="95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B2ADB-244D-ED46-B397-42BA5BB7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3" y="1253358"/>
            <a:ext cx="2044700" cy="121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9C5ABC-86B7-F547-B11B-FEF81327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9" y="5358090"/>
            <a:ext cx="1695011" cy="83598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E3BF8E9-DF47-394E-9A18-EA727535123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884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55D14-FD17-014C-81EF-E7D7B1DEF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D44007-545F-C940-85AD-E0FC09BD13D4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Search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8DDF8-6DAA-FD49-8774-0AB1BA96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34" y="1261241"/>
            <a:ext cx="8428494" cy="4833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771E9C-9DE7-2549-B1EF-32CD7812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00" y="1261241"/>
            <a:ext cx="2921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学习目标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产品基本操作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底层工作原理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数据建模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集群管理，性能优化，问题诊断，滚动升级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搜索相关性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小项目实战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59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650B-8D48-3F47-B4D8-B98BB97CD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7F1F56F-06DA-CA46-8532-68F497532F2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Mapping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737CF6-D528-7B49-BA88-3D3557CBB316}"/>
              </a:ext>
            </a:extLst>
          </p:cNvPr>
          <p:cNvSpPr txBox="1"/>
          <p:nvPr/>
        </p:nvSpPr>
        <p:spPr>
          <a:xfrm>
            <a:off x="1734207" y="1397876"/>
            <a:ext cx="73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GET movies/_mapping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06E327-992C-0345-A93A-C187354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882009"/>
            <a:ext cx="7462345" cy="40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99AF-74A7-D446-A464-FE2665DE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63A0C-4E2A-EE4B-B43D-FADB756E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" y="1206526"/>
            <a:ext cx="5383842" cy="3721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3D342DF-C363-3F40-B277-1C973E63F39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聚合（</a:t>
            </a:r>
            <a:r>
              <a:rPr lang="en-US" altLang="zh-CN" dirty="0"/>
              <a:t>Aggregation</a:t>
            </a:r>
            <a:r>
              <a:rPr lang="zh-CN" altLang="en-US" dirty="0"/>
              <a:t>）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DE167-068F-7549-9967-74531193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94" y="1344887"/>
            <a:ext cx="6731446" cy="3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45692-C421-6F4C-BC23-0E48F294C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D0D58-0079-6B45-BE5F-0488E26E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3" y="1637259"/>
            <a:ext cx="7766707" cy="358348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603C8E-DAE8-A745-8BE4-873F72E7AA1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聚合分类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96818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46E99-C76F-B248-B6B9-A121A9D0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D27491-6DF8-2D42-85D7-E9846C6C47A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BEEBB-8102-814D-86EC-0ABE459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63" y="1145612"/>
            <a:ext cx="9060461" cy="5152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C62B4-AE05-2E41-B118-2BDE203D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45612"/>
            <a:ext cx="29337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09A8B-8690-A544-A7AE-AF30680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37" y="1145612"/>
            <a:ext cx="29337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65BE6-024E-DB4C-AA29-4778920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09" y="5412828"/>
            <a:ext cx="1567895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1F81C-D1A2-0146-80A1-ECBA8A5DE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D80844C-5ED1-B14F-A3A8-CEC5BD64F07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4C0EA-110F-9F4F-BBA5-E88A6E67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4" y="1198179"/>
            <a:ext cx="8194155" cy="4771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D348FA-59E4-4B42-ADA2-3B2C24D6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98179"/>
            <a:ext cx="508306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F87D1F-E163-204E-921D-A0D3DF38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70031B2-C5C3-2B43-8601-BC924DE5136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" dirty="0"/>
              <a:t>搜索</a:t>
            </a:r>
            <a:r>
              <a:rPr lang="zh-CN" altLang="en-US" dirty="0"/>
              <a:t>相关性算分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C20294-F6E6-7649-BA51-ED18C68D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4" y="2091580"/>
            <a:ext cx="8976731" cy="2515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49CCA-995C-7444-B97C-48CF8B1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367" y="4051610"/>
            <a:ext cx="2120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09D4B-EC30-094D-ACAC-185FC6954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51D3455-B2F6-7541-B9FE-804DAB632E4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词频 </a:t>
            </a:r>
            <a:r>
              <a:rPr lang="en-US" altLang="zh-CN" dirty="0"/>
              <a:t>TF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0D316-2E15-6D48-918F-73004B9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8" y="1388346"/>
            <a:ext cx="7083305" cy="34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68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44B31-AABE-0949-9197-F779A318E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BB4C0EB-1C52-4D47-98D9-43E34FDF5CB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逆文档频率 </a:t>
            </a:r>
            <a:r>
              <a:rPr lang="en-US" altLang="zh-CN" dirty="0"/>
              <a:t>IDF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AA64D-0695-184D-AD75-A829A0BB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1336900"/>
            <a:ext cx="9043639" cy="4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4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5B223-351A-1849-84D3-12D33D681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08A0D-630D-5C48-BD56-C9A89241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4" y="1374637"/>
            <a:ext cx="6361770" cy="326111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F82D1A2-72F5-144B-9753-050BD1D81D5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TF-IDF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96511-C502-9A45-86FE-59FC43D2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6" y="4635756"/>
            <a:ext cx="6991815" cy="21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5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26750-B31A-644E-BB9E-BBF76E66E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41C13B-FA14-6C44-9272-A2285E262B98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BM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58147-11BC-2C4D-A1DB-A7052374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69616"/>
            <a:ext cx="8753707" cy="3228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F48F0-0206-0F4E-BF9B-43B81E1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9407"/>
            <a:ext cx="5795966" cy="2692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C589DD-365F-1E41-97B7-2E397F1E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5399203"/>
            <a:ext cx="1320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发展史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0"/>
            <a:ext cx="1027355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起源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语言开发的高性能，易扩展搜索引擎类库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1999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开源项目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的局限性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类库接口学习曲线陡峭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原生不支持分布式，水平扩展等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Shay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Banon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年重写了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，取名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支持分布式，可水平扩展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降低全文检索的学习曲线，可被任意语言调用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27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CA125E-6DD8-CE42-A2D0-17324B420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BC5DB1-2E64-7846-B1A4-596C5F07810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Boosting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DAE33E-71BF-FE45-B323-670EC84C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54" y="1350032"/>
            <a:ext cx="9726847" cy="4705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6AC2BF-3894-9840-B3CB-E212480E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36" y="5507968"/>
            <a:ext cx="1384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4B094-7E45-A54A-ABB4-9273F669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57C64A-2294-7B4F-AB08-5BADAFB2BB6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0EAEC-65AE-A64C-BA73-195F3A2B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3" y="1228453"/>
            <a:ext cx="8837341" cy="440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211D8-D059-6F46-BAE4-92E15AF0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682" y="4947889"/>
            <a:ext cx="800100" cy="6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3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14698-2147-2548-8122-A778FD78F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DF916-2E32-EB46-B456-9BB73F8E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306605"/>
            <a:ext cx="10714775" cy="4798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FA841-F6B9-094D-A58C-F2811ED0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41" y="5127393"/>
            <a:ext cx="1016931" cy="9779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062743-0932-DC40-84CC-C1D1A1F47A0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088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8B3B-ECB1-A84E-AE7A-47DBE442BF91}"/>
              </a:ext>
            </a:extLst>
          </p:cNvPr>
          <p:cNvSpPr txBox="1"/>
          <p:nvPr/>
        </p:nvSpPr>
        <p:spPr>
          <a:xfrm>
            <a:off x="1775012" y="1139875"/>
            <a:ext cx="1028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 </a:t>
            </a:r>
            <a:r>
              <a:rPr lang="en" altLang="zh-CN" dirty="0">
                <a:hlinkClick r:id="rId3"/>
              </a:rPr>
              <a:t>https://www.elastic.co/cn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B2124-56A4-8D44-8154-5B1AFB07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2006584"/>
            <a:ext cx="9355710" cy="3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52622-88CF-5347-93BA-DACE067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08" y="1239127"/>
            <a:ext cx="8707164" cy="51051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CAEA4A-377C-CD47-87DA-89ACCF0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22" y="1189203"/>
            <a:ext cx="1631075" cy="9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41CA8-59B3-FA49-92DC-9509E57A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10" y="1417911"/>
            <a:ext cx="8651660" cy="4260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7F3B96-2A00-704A-BDA2-B6A9D5C4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90" y="1179309"/>
            <a:ext cx="179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搜索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85B79-06AA-C041-BB2E-56A5415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056" y="1942563"/>
            <a:ext cx="6495393" cy="2972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日志管理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D17849-17FC-614C-8347-66FB2546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03" y="1751624"/>
            <a:ext cx="9036199" cy="38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0736"/>
      </p:ext>
    </p:extLst>
  </p:cSld>
  <p:clrMapOvr>
    <a:masterClrMapping/>
  </p:clrMapOvr>
</p:sld>
</file>

<file path=ppt/theme/theme1.xml><?xml version="1.0" encoding="utf-8"?>
<a:theme xmlns:a="http://schemas.openxmlformats.org/drawingml/2006/main" name="9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9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17229</TotalTime>
  <Words>749</Words>
  <Application>Microsoft Macintosh PowerPoint</Application>
  <PresentationFormat>宽屏</PresentationFormat>
  <Paragraphs>267</Paragraphs>
  <Slides>42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Microsoft YaHei</vt:lpstr>
      <vt:lpstr>Microsoft YaHei</vt:lpstr>
      <vt:lpstr>Arial</vt:lpstr>
      <vt:lpstr>Calibri</vt:lpstr>
      <vt:lpstr>Wingdings</vt:lpstr>
      <vt:lpstr>9_Default Design</vt:lpstr>
      <vt:lpstr>4_Default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ES分词主要分为三部分   1. Character Filters: 原始文本处理（如：去掉HTML标签）  2. Tokenizer： 切分（如：按照空格）  3. Token Filters： 处理切分后的每个单词（大写转小写，去掉无意义词，近义词）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79</cp:revision>
  <dcterms:created xsi:type="dcterms:W3CDTF">2019-10-05T11:19:48Z</dcterms:created>
  <dcterms:modified xsi:type="dcterms:W3CDTF">2019-10-21T06:56:34Z</dcterms:modified>
</cp:coreProperties>
</file>